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524" r:id="rId194"/>
    <p:sldId id="548" r:id="rId195"/>
    <p:sldId id="646" r:id="rId196"/>
    <p:sldId id="647" r:id="rId197"/>
    <p:sldId id="773" r:id="rId198"/>
    <p:sldId id="772" r:id="rId199"/>
    <p:sldId id="549" r:id="rId200"/>
    <p:sldId id="550" r:id="rId201"/>
    <p:sldId id="547" r:id="rId202"/>
    <p:sldId id="515" r:id="rId203"/>
    <p:sldId id="516" r:id="rId204"/>
    <p:sldId id="517" r:id="rId205"/>
    <p:sldId id="551" r:id="rId206"/>
    <p:sldId id="554" r:id="rId207"/>
    <p:sldId id="555" r:id="rId208"/>
    <p:sldId id="558" r:id="rId209"/>
    <p:sldId id="562" r:id="rId210"/>
    <p:sldId id="563" r:id="rId211"/>
    <p:sldId id="1296" r:id="rId212"/>
    <p:sldId id="1335" r:id="rId213"/>
    <p:sldId id="1336" r:id="rId214"/>
    <p:sldId id="625" r:id="rId215"/>
    <p:sldId id="1150" r:id="rId216"/>
    <p:sldId id="1240" r:id="rId217"/>
    <p:sldId id="402" r:id="rId218"/>
    <p:sldId id="403" r:id="rId219"/>
    <p:sldId id="404" r:id="rId220"/>
    <p:sldId id="1075" r:id="rId221"/>
    <p:sldId id="1076" r:id="rId222"/>
    <p:sldId id="1219" r:id="rId223"/>
    <p:sldId id="421" r:id="rId224"/>
    <p:sldId id="564" r:id="rId225"/>
    <p:sldId id="1042" r:id="rId226"/>
    <p:sldId id="1364" r:id="rId227"/>
    <p:sldId id="826" r:id="rId228"/>
    <p:sldId id="566" r:id="rId229"/>
    <p:sldId id="567" r:id="rId230"/>
    <p:sldId id="832" r:id="rId231"/>
    <p:sldId id="568" r:id="rId232"/>
    <p:sldId id="1211" r:id="rId233"/>
    <p:sldId id="820" r:id="rId234"/>
    <p:sldId id="821" r:id="rId235"/>
    <p:sldId id="1077" r:id="rId236"/>
    <p:sldId id="1177" r:id="rId237"/>
    <p:sldId id="1388" r:id="rId238"/>
    <p:sldId id="798" r:id="rId239"/>
    <p:sldId id="1215" r:id="rId240"/>
    <p:sldId id="1225" r:id="rId241"/>
    <p:sldId id="1212" r:id="rId242"/>
    <p:sldId id="1213" r:id="rId243"/>
    <p:sldId id="1216" r:id="rId244"/>
    <p:sldId id="1210" r:id="rId245"/>
    <p:sldId id="1151" r:id="rId246"/>
    <p:sldId id="1217" r:id="rId247"/>
    <p:sldId id="1226" r:id="rId248"/>
    <p:sldId id="1152" r:id="rId249"/>
    <p:sldId id="1153" r:id="rId250"/>
    <p:sldId id="436" r:id="rId251"/>
    <p:sldId id="443" r:id="rId252"/>
    <p:sldId id="445" r:id="rId253"/>
    <p:sldId id="446" r:id="rId254"/>
    <p:sldId id="1293" r:id="rId255"/>
    <p:sldId id="1290" r:id="rId256"/>
    <p:sldId id="1294" r:id="rId257"/>
    <p:sldId id="1283" r:id="rId258"/>
    <p:sldId id="1292" r:id="rId259"/>
    <p:sldId id="440" r:id="rId260"/>
    <p:sldId id="823" r:id="rId261"/>
    <p:sldId id="570" r:id="rId262"/>
    <p:sldId id="827" r:id="rId263"/>
    <p:sldId id="836" r:id="rId264"/>
    <p:sldId id="837" r:id="rId265"/>
    <p:sldId id="453" r:id="rId266"/>
    <p:sldId id="574" r:id="rId267"/>
    <p:sldId id="838" r:id="rId268"/>
    <p:sldId id="839" r:id="rId269"/>
    <p:sldId id="1271" r:id="rId270"/>
    <p:sldId id="1059" r:id="rId271"/>
    <p:sldId id="1060" r:id="rId272"/>
    <p:sldId id="576" r:id="rId273"/>
    <p:sldId id="824" r:id="rId274"/>
    <p:sldId id="577" r:id="rId275"/>
    <p:sldId id="935" r:id="rId276"/>
    <p:sldId id="371" r:id="rId277"/>
    <p:sldId id="575" r:id="rId278"/>
    <p:sldId id="733" r:id="rId279"/>
    <p:sldId id="583" r:id="rId280"/>
    <p:sldId id="584" r:id="rId281"/>
    <p:sldId id="585" r:id="rId282"/>
    <p:sldId id="609" r:id="rId283"/>
    <p:sldId id="610" r:id="rId284"/>
    <p:sldId id="703" r:id="rId285"/>
    <p:sldId id="611" r:id="rId286"/>
    <p:sldId id="612" r:id="rId287"/>
    <p:sldId id="704" r:id="rId288"/>
    <p:sldId id="613" r:id="rId289"/>
    <p:sldId id="705" r:id="rId290"/>
    <p:sldId id="614" r:id="rId291"/>
    <p:sldId id="1165" r:id="rId292"/>
    <p:sldId id="1166" r:id="rId293"/>
    <p:sldId id="937" r:id="rId294"/>
    <p:sldId id="894" r:id="rId295"/>
    <p:sldId id="532" r:id="rId296"/>
    <p:sldId id="1167" r:id="rId297"/>
    <p:sldId id="1168" r:id="rId298"/>
    <p:sldId id="587" r:id="rId299"/>
    <p:sldId id="675" r:id="rId300"/>
    <p:sldId id="588" r:id="rId301"/>
    <p:sldId id="997" r:id="rId302"/>
    <p:sldId id="856" r:id="rId303"/>
    <p:sldId id="857" r:id="rId304"/>
    <p:sldId id="706" r:id="rId305"/>
    <p:sldId id="589" r:id="rId306"/>
    <p:sldId id="998" r:id="rId307"/>
    <p:sldId id="707" r:id="rId308"/>
    <p:sldId id="815" r:id="rId309"/>
    <p:sldId id="979" r:id="rId310"/>
    <p:sldId id="982" r:id="rId311"/>
    <p:sldId id="983" r:id="rId312"/>
    <p:sldId id="975" r:id="rId313"/>
    <p:sldId id="708" r:id="rId314"/>
    <p:sldId id="593" r:id="rId315"/>
    <p:sldId id="709" r:id="rId316"/>
    <p:sldId id="594" r:id="rId317"/>
    <p:sldId id="710" r:id="rId318"/>
    <p:sldId id="607" r:id="rId319"/>
    <p:sldId id="336" r:id="rId320"/>
    <p:sldId id="337" r:id="rId321"/>
    <p:sldId id="748" r:id="rId322"/>
    <p:sldId id="1034" r:id="rId323"/>
    <p:sldId id="1384" r:id="rId324"/>
    <p:sldId id="508" r:id="rId325"/>
    <p:sldId id="622" r:id="rId326"/>
    <p:sldId id="1194" r:id="rId327"/>
    <p:sldId id="989" r:id="rId328"/>
    <p:sldId id="1228" r:id="rId329"/>
    <p:sldId id="987" r:id="rId330"/>
    <p:sldId id="623" r:id="rId331"/>
    <p:sldId id="1035" r:id="rId332"/>
    <p:sldId id="1383" r:id="rId333"/>
    <p:sldId id="1196" r:id="rId334"/>
    <p:sldId id="990" r:id="rId335"/>
    <p:sldId id="991" r:id="rId336"/>
    <p:sldId id="1224" r:id="rId337"/>
    <p:sldId id="627" r:id="rId338"/>
    <p:sldId id="628" r:id="rId339"/>
    <p:sldId id="1036" r:id="rId340"/>
    <p:sldId id="626" r:id="rId341"/>
    <p:sldId id="992" r:id="rId342"/>
    <p:sldId id="1037" r:id="rId343"/>
    <p:sldId id="629" r:id="rId344"/>
    <p:sldId id="1274" r:id="rId345"/>
    <p:sldId id="1038" r:id="rId346"/>
    <p:sldId id="630" r:id="rId347"/>
    <p:sldId id="1039" r:id="rId348"/>
    <p:sldId id="1082" r:id="rId349"/>
    <p:sldId id="1197" r:id="rId350"/>
    <p:sldId id="818" r:id="rId351"/>
    <p:sldId id="1199" r:id="rId352"/>
    <p:sldId id="1081" r:id="rId353"/>
    <p:sldId id="631" r:id="rId354"/>
    <p:sldId id="993" r:id="rId355"/>
    <p:sldId id="1083" r:id="rId356"/>
    <p:sldId id="1198" r:id="rId357"/>
    <p:sldId id="913" r:id="rId358"/>
    <p:sldId id="1200" r:id="rId359"/>
    <p:sldId id="1085" r:id="rId360"/>
    <p:sldId id="1201" r:id="rId361"/>
    <p:sldId id="994" r:id="rId362"/>
    <p:sldId id="1272" r:id="rId363"/>
    <p:sldId id="1084" r:id="rId364"/>
    <p:sldId id="751" r:id="rId365"/>
    <p:sldId id="352" r:id="rId366"/>
    <p:sldId id="1275" r:id="rId367"/>
    <p:sldId id="633" r:id="rId368"/>
    <p:sldId id="521" r:id="rId369"/>
    <p:sldId id="1337" r:id="rId370"/>
    <p:sldId id="1160" r:id="rId371"/>
    <p:sldId id="1338" r:id="rId372"/>
    <p:sldId id="1339" r:id="rId373"/>
    <p:sldId id="1352" r:id="rId374"/>
    <p:sldId id="1340" r:id="rId375"/>
    <p:sldId id="368" r:id="rId376"/>
    <p:sldId id="636" r:id="rId377"/>
    <p:sldId id="663" r:id="rId378"/>
    <p:sldId id="664" r:id="rId379"/>
    <p:sldId id="637" r:id="rId380"/>
    <p:sldId id="638" r:id="rId381"/>
    <p:sldId id="712" r:id="rId382"/>
    <p:sldId id="713" r:id="rId383"/>
    <p:sldId id="714" r:id="rId384"/>
    <p:sldId id="1126" r:id="rId385"/>
    <p:sldId id="379" r:id="rId386"/>
    <p:sldId id="953" r:id="rId387"/>
    <p:sldId id="373" r:id="rId388"/>
    <p:sldId id="1018" r:id="rId389"/>
    <p:sldId id="1019" r:id="rId390"/>
    <p:sldId id="1020" r:id="rId391"/>
    <p:sldId id="643" r:id="rId392"/>
    <p:sldId id="375" r:id="rId393"/>
    <p:sldId id="847" r:id="rId394"/>
    <p:sldId id="848" r:id="rId395"/>
    <p:sldId id="640" r:id="rId396"/>
    <p:sldId id="641" r:id="rId397"/>
    <p:sldId id="648" r:id="rId398"/>
    <p:sldId id="649" r:id="rId399"/>
    <p:sldId id="650" r:id="rId400"/>
    <p:sldId id="651" r:id="rId401"/>
    <p:sldId id="652" r:id="rId402"/>
    <p:sldId id="653" r:id="rId403"/>
    <p:sldId id="386" r:id="rId404"/>
    <p:sldId id="654" r:id="rId405"/>
    <p:sldId id="655" r:id="rId406"/>
    <p:sldId id="656" r:id="rId407"/>
    <p:sldId id="397" r:id="rId408"/>
    <p:sldId id="657" r:id="rId409"/>
    <p:sldId id="1273" r:id="rId410"/>
    <p:sldId id="658" r:id="rId411"/>
    <p:sldId id="659" r:id="rId412"/>
    <p:sldId id="1072" r:id="rId413"/>
    <p:sldId id="285" r:id="rId414"/>
    <p:sldId id="286" r:id="rId415"/>
    <p:sldId id="1287" r:id="rId416"/>
    <p:sldId id="290" r:id="rId417"/>
    <p:sldId id="291" r:id="rId418"/>
    <p:sldId id="829" r:id="rId419"/>
    <p:sldId id="830" r:id="rId420"/>
    <p:sldId id="683" r:id="rId421"/>
    <p:sldId id="684" r:id="rId422"/>
    <p:sldId id="682" r:id="rId423"/>
    <p:sldId id="860" r:id="rId424"/>
    <p:sldId id="671" r:id="rId425"/>
    <p:sldId id="672" r:id="rId426"/>
    <p:sldId id="673" r:id="rId427"/>
    <p:sldId id="674" r:id="rId428"/>
    <p:sldId id="1358" r:id="rId429"/>
    <p:sldId id="360" r:id="rId430"/>
    <p:sldId id="801" r:id="rId431"/>
    <p:sldId id="1262" r:id="rId432"/>
    <p:sldId id="362" r:id="rId433"/>
    <p:sldId id="1148" r:id="rId434"/>
    <p:sldId id="1149" r:id="rId435"/>
    <p:sldId id="1288" r:id="rId436"/>
    <p:sldId id="851" r:id="rId437"/>
    <p:sldId id="331" r:id="rId438"/>
    <p:sldId id="1205" r:id="rId439"/>
    <p:sldId id="914" r:id="rId440"/>
    <p:sldId id="852" r:id="rId441"/>
    <p:sldId id="1245" r:id="rId442"/>
    <p:sldId id="1156" r:id="rId443"/>
    <p:sldId id="1244" r:id="rId444"/>
    <p:sldId id="1285" r:id="rId445"/>
    <p:sldId id="1159" r:id="rId446"/>
    <p:sldId id="686" r:id="rId447"/>
    <p:sldId id="1207" r:id="rId448"/>
    <p:sldId id="1356" r:id="rId449"/>
    <p:sldId id="1357" r:id="rId450"/>
    <p:sldId id="302" r:id="rId451"/>
    <p:sldId id="1130" r:id="rId452"/>
    <p:sldId id="1203" r:id="rId453"/>
    <p:sldId id="1263" r:id="rId454"/>
    <p:sldId id="1265" r:id="rId455"/>
    <p:sldId id="305" r:id="rId456"/>
    <p:sldId id="1266" r:id="rId457"/>
    <p:sldId id="306" r:id="rId458"/>
    <p:sldId id="308" r:id="rId459"/>
    <p:sldId id="1131" r:id="rId460"/>
    <p:sldId id="1267" r:id="rId461"/>
    <p:sldId id="1132" r:id="rId462"/>
    <p:sldId id="1268" r:id="rId463"/>
    <p:sldId id="1133" r:id="rId464"/>
    <p:sldId id="313" r:id="rId465"/>
    <p:sldId id="1204" r:id="rId466"/>
    <p:sldId id="1134" r:id="rId467"/>
    <p:sldId id="1242" r:id="rId468"/>
    <p:sldId id="1289" r:id="rId469"/>
    <p:sldId id="1135" r:id="rId470"/>
    <p:sldId id="1136" r:id="rId471"/>
    <p:sldId id="1209" r:id="rId472"/>
    <p:sldId id="1269" r:id="rId473"/>
    <p:sldId id="1137" r:id="rId474"/>
    <p:sldId id="1270" r:id="rId475"/>
    <p:sldId id="1138" r:id="rId476"/>
    <p:sldId id="1139" r:id="rId477"/>
    <p:sldId id="1140" r:id="rId478"/>
    <p:sldId id="1078" r:id="rId479"/>
    <p:sldId id="1141" r:id="rId480"/>
    <p:sldId id="1142" r:id="rId481"/>
    <p:sldId id="1143" r:id="rId482"/>
    <p:sldId id="1154" r:id="rId483"/>
    <p:sldId id="1144" r:id="rId484"/>
    <p:sldId id="1155" r:id="rId485"/>
    <p:sldId id="1145" r:id="rId486"/>
    <p:sldId id="1146" r:id="rId487"/>
    <p:sldId id="1147" r:id="rId488"/>
    <p:sldId id="1061" r:id="rId489"/>
    <p:sldId id="1062" r:id="rId490"/>
    <p:sldId id="1063" r:id="rId491"/>
    <p:sldId id="1253" r:id="rId492"/>
    <p:sldId id="1254" r:id="rId493"/>
    <p:sldId id="1255" r:id="rId494"/>
    <p:sldId id="1256" r:id="rId495"/>
    <p:sldId id="1257" r:id="rId496"/>
    <p:sldId id="1258" r:id="rId497"/>
    <p:sldId id="1259" r:id="rId498"/>
    <p:sldId id="1260" r:id="rId499"/>
    <p:sldId id="1261" r:id="rId500"/>
    <p:sldId id="1170" r:id="rId501"/>
    <p:sldId id="1064" r:id="rId502"/>
    <p:sldId id="1065" r:id="rId503"/>
    <p:sldId id="342" r:id="rId504"/>
    <p:sldId id="1067" r:id="rId505"/>
    <p:sldId id="1343" r:id="rId506"/>
    <p:sldId id="1068" r:id="rId507"/>
    <p:sldId id="727" r:id="rId508"/>
    <p:sldId id="728" r:id="rId509"/>
    <p:sldId id="781" r:id="rId510"/>
    <p:sldId id="1007" r:id="rId511"/>
    <p:sldId id="730" r:id="rId512"/>
    <p:sldId id="1264" r:id="rId513"/>
    <p:sldId id="1157" r:id="rId514"/>
    <p:sldId id="1158" r:id="rId515"/>
    <p:sldId id="775" r:id="rId516"/>
    <p:sldId id="354" r:id="rId517"/>
    <p:sldId id="735" r:id="rId518"/>
    <p:sldId id="738" r:id="rId519"/>
    <p:sldId id="774" r:id="rId520"/>
    <p:sldId id="737" r:id="rId521"/>
    <p:sldId id="740" r:id="rId522"/>
    <p:sldId id="968" r:id="rId523"/>
    <p:sldId id="969" r:id="rId524"/>
    <p:sldId id="1045" r:id="rId525"/>
    <p:sldId id="1382" r:id="rId526"/>
    <p:sldId id="986" r:id="rId527"/>
    <p:sldId id="427" r:id="rId528"/>
    <p:sldId id="688" r:id="rId529"/>
    <p:sldId id="689" r:id="rId530"/>
    <p:sldId id="731" r:id="rId531"/>
    <p:sldId id="732" r:id="rId532"/>
    <p:sldId id="758" r:id="rId533"/>
    <p:sldId id="759" r:id="rId534"/>
    <p:sldId id="916" r:id="rId535"/>
    <p:sldId id="917" r:id="rId536"/>
    <p:sldId id="840" r:id="rId537"/>
    <p:sldId id="841" r:id="rId538"/>
    <p:sldId id="939" r:id="rId539"/>
    <p:sldId id="766" r:id="rId540"/>
    <p:sldId id="767" r:id="rId541"/>
    <p:sldId id="776" r:id="rId542"/>
    <p:sldId id="752" r:id="rId543"/>
    <p:sldId id="753" r:id="rId544"/>
    <p:sldId id="764" r:id="rId545"/>
    <p:sldId id="765" r:id="rId546"/>
    <p:sldId id="874" r:id="rId547"/>
    <p:sldId id="946" r:id="rId548"/>
    <p:sldId id="777" r:id="rId549"/>
    <p:sldId id="762" r:id="rId550"/>
    <p:sldId id="763" r:id="rId551"/>
    <p:sldId id="769" r:id="rId552"/>
    <p:sldId id="770" r:id="rId553"/>
    <p:sldId id="873" r:id="rId554"/>
    <p:sldId id="875" r:id="rId555"/>
    <p:sldId id="1069" r:id="rId556"/>
    <p:sldId id="943" r:id="rId557"/>
    <p:sldId id="755" r:id="rId558"/>
    <p:sldId id="754" r:id="rId559"/>
    <p:sldId id="670" r:id="rId560"/>
    <p:sldId id="1347" r:id="rId561"/>
    <p:sldId id="952" r:id="rId562"/>
    <p:sldId id="768" r:id="rId563"/>
    <p:sldId id="1348" r:id="rId564"/>
    <p:sldId id="1349" r:id="rId565"/>
    <p:sldId id="1350" r:id="rId566"/>
    <p:sldId id="761" r:id="rId567"/>
    <p:sldId id="861" r:id="rId568"/>
    <p:sldId id="862" r:id="rId569"/>
    <p:sldId id="756" r:id="rId570"/>
    <p:sldId id="771" r:id="rId571"/>
    <p:sldId id="876" r:id="rId572"/>
    <p:sldId id="778" r:id="rId573"/>
    <p:sldId id="779" r:id="rId574"/>
    <p:sldId id="834" r:id="rId575"/>
    <p:sldId id="780" r:id="rId576"/>
    <p:sldId id="833" r:id="rId577"/>
    <p:sldId id="783" r:id="rId578"/>
    <p:sldId id="880" r:id="rId579"/>
    <p:sldId id="881" r:id="rId580"/>
    <p:sldId id="879" r:id="rId581"/>
    <p:sldId id="866" r:id="rId582"/>
    <p:sldId id="878" r:id="rId583"/>
    <p:sldId id="867" r:id="rId584"/>
    <p:sldId id="868" r:id="rId585"/>
    <p:sldId id="870" r:id="rId586"/>
    <p:sldId id="1241" r:id="rId587"/>
    <p:sldId id="869" r:id="rId588"/>
    <p:sldId id="1341" r:id="rId589"/>
    <p:sldId id="1342" r:id="rId590"/>
    <p:sldId id="1367" r:id="rId591"/>
    <p:sldId id="1377" r:id="rId592"/>
    <p:sldId id="1379" r:id="rId593"/>
    <p:sldId id="1378" r:id="rId594"/>
    <p:sldId id="1368" r:id="rId595"/>
    <p:sldId id="1369" r:id="rId596"/>
    <p:sldId id="1380" r:id="rId597"/>
    <p:sldId id="1381" r:id="rId598"/>
    <p:sldId id="1370" r:id="rId599"/>
    <p:sldId id="1371" r:id="rId600"/>
    <p:sldId id="1372" r:id="rId601"/>
    <p:sldId id="1373" r:id="rId602"/>
    <p:sldId id="1374" r:id="rId603"/>
    <p:sldId id="1375" r:id="rId604"/>
    <p:sldId id="1033" r:id="rId605"/>
    <p:sldId id="1021" r:id="rId606"/>
    <p:sldId id="1022" r:id="rId607"/>
    <p:sldId id="1023" r:id="rId608"/>
    <p:sldId id="1024" r:id="rId609"/>
    <p:sldId id="1025" r:id="rId610"/>
    <p:sldId id="1027" r:id="rId611"/>
    <p:sldId id="1028" r:id="rId612"/>
    <p:sldId id="1029" r:id="rId613"/>
    <p:sldId id="1030" r:id="rId614"/>
    <p:sldId id="1032" r:id="rId615"/>
    <p:sldId id="1031" r:id="rId616"/>
    <p:sldId id="885" r:id="rId617"/>
    <p:sldId id="1074" r:id="rId618"/>
    <p:sldId id="976" r:id="rId619"/>
    <p:sldId id="933" r:id="rId620"/>
    <p:sldId id="954" r:id="rId621"/>
    <p:sldId id="788" r:id="rId622"/>
    <p:sldId id="988" r:id="rId623"/>
    <p:sldId id="1026" r:id="rId624"/>
    <p:sldId id="1106" r:id="rId625"/>
    <p:sldId id="858" r:id="rId626"/>
    <p:sldId id="1220" r:id="rId6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5E4C34"/>
    <a:srgbClr val="D4EA08"/>
    <a:srgbClr val="41C60C"/>
    <a:srgbClr val="164404"/>
    <a:srgbClr val="E3CEC7"/>
    <a:srgbClr val="CAA496"/>
    <a:srgbClr val="8A1E92"/>
    <a:srgbClr val="FCEBBA"/>
    <a:srgbClr val="CEE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commentAuthors" Target="commentAuthor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ableStyles" Target="tableStyle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presProps" Target="pres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heme" Target="theme/theme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1"/>
            <a:ext cx="11737304" cy="4921521"/>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2947721"/>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2947721"/>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2947721"/>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2963116"/>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732625" y="1987398"/>
            <a:ext cx="6093724"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303315"/>
                  <a:chOff x="31591" y="1556792"/>
                  <a:chExt cx="7568021"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303315"/>
                    <a:chOff x="669977" y="1556792"/>
                    <a:chExt cx="2736304"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365984533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55327" y="3431948"/>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SUM(sal)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COUNT(*)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37182</TotalTime>
  <Words>52516</Words>
  <Application>Microsoft Office PowerPoint</Application>
  <PresentationFormat>Widescreen</PresentationFormat>
  <Paragraphs>7200</Paragraphs>
  <Slides>626</Slides>
  <Notes>31</Notes>
  <HiddenSlides>139</HiddenSlides>
  <MMClips>0</MMClips>
  <ScaleCrop>false</ScaleCrop>
  <HeadingPairs>
    <vt:vector size="6" baseType="variant">
      <vt:variant>
        <vt:lpstr>Fonts Used</vt:lpstr>
      </vt:variant>
      <vt:variant>
        <vt:i4>38</vt:i4>
      </vt:variant>
      <vt:variant>
        <vt:lpstr>Theme</vt:lpstr>
      </vt:variant>
      <vt:variant>
        <vt:i4>1</vt:i4>
      </vt:variant>
      <vt:variant>
        <vt:lpstr>Slide Titles</vt:lpstr>
      </vt:variant>
      <vt:variant>
        <vt:i4>626</vt:i4>
      </vt:variant>
    </vt:vector>
  </HeadingPairs>
  <TitlesOfParts>
    <vt:vector size="665" baseType="lpstr">
      <vt:lpstr>MS Mincho</vt:lpstr>
      <vt:lpstr>SimSun</vt:lpstr>
      <vt:lpstr>-apple-system</vt:lpstr>
      <vt:lpstr>Arial</vt:lpstr>
      <vt:lpstr>Arial</vt:lpstr>
      <vt:lpstr>Arial Unicode MS</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Noto Sans</vt:lpstr>
      <vt:lpstr>Open sans</vt:lpstr>
      <vt:lpstr>Open sans</vt:lpstr>
      <vt:lpstr>Open Sans Light</vt:lpstr>
      <vt:lpstr>Palatino Linotype</vt:lpstr>
      <vt:lpstr>Segoe Print</vt:lpstr>
      <vt:lpstr>Segoe UI</vt:lpstr>
      <vt:lpstr>Segoe UI Light</vt:lpstr>
      <vt:lpstr>Segoe UI Semilight</vt:lpstr>
      <vt:lpstr>Segoe UI Symbol</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8478</cp:revision>
  <dcterms:created xsi:type="dcterms:W3CDTF">2015-10-09T06:09:34Z</dcterms:created>
  <dcterms:modified xsi:type="dcterms:W3CDTF">2021-06-02T13:05:52Z</dcterms:modified>
</cp:coreProperties>
</file>